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7" r:id="rId4"/>
    <p:sldId id="265" r:id="rId5"/>
    <p:sldId id="268" r:id="rId6"/>
    <p:sldId id="269" r:id="rId7"/>
    <p:sldId id="270" r:id="rId8"/>
    <p:sldId id="274" r:id="rId9"/>
    <p:sldId id="27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9F3"/>
    <a:srgbClr val="239AC8"/>
    <a:srgbClr val="A43539"/>
    <a:srgbClr val="B4C4DC"/>
    <a:srgbClr val="DCB4C4"/>
    <a:srgbClr val="4472C4"/>
    <a:srgbClr val="B2D19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DA5A21-985F-48AF-9D1B-8841FAD67181}" v="116" dt="2025-05-16T13:01:20.5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015CFA-4E1B-45FE-AA46-52E9997A6F34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E67A6-B8D1-4488-99E1-534E9E669F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4016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2.jpe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2.MP4"/><Relationship Id="rId7" Type="http://schemas.openxmlformats.org/officeDocument/2006/relationships/image" Target="../media/image1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10" Type="http://schemas.openxmlformats.org/officeDocument/2006/relationships/image" Target="../media/image21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70585" y="2451981"/>
            <a:ext cx="6522268" cy="299709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5400" dirty="0" err="1">
                <a:solidFill>
                  <a:srgbClr val="000000"/>
                </a:solidFill>
                <a:latin typeface="Consolas"/>
                <a:cs typeface="Calibri Light"/>
              </a:rPr>
              <a:t>OtdaiVinchik</a:t>
            </a:r>
            <a:r>
              <a:rPr lang="ru-RU" sz="5400" dirty="0">
                <a:solidFill>
                  <a:srgbClr val="000000"/>
                </a:solidFill>
                <a:latin typeface="Consolas"/>
                <a:cs typeface="Calibri Light"/>
              </a:rPr>
              <a:t> -бот для знакомств по интересам.</a:t>
            </a:r>
            <a:endParaRPr lang="ru-RU" sz="4400" dirty="0">
              <a:latin typeface="Consolas"/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29453" y="5738326"/>
            <a:ext cx="3356139" cy="1119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u-RU" sz="2800" dirty="0">
                <a:cs typeface="Calibri"/>
              </a:rPr>
              <a:t>Зенков Глеб</a:t>
            </a:r>
          </a:p>
          <a:p>
            <a:pPr algn="l"/>
            <a:r>
              <a:rPr lang="ru-RU" sz="2800" dirty="0" err="1">
                <a:cs typeface="Calibri"/>
              </a:rPr>
              <a:t>Варницкая</a:t>
            </a:r>
            <a:r>
              <a:rPr lang="ru-RU" sz="2800" dirty="0">
                <a:cs typeface="Calibri"/>
              </a:rPr>
              <a:t> Мария</a:t>
            </a:r>
          </a:p>
          <a:p>
            <a:pPr algn="l"/>
            <a:endParaRPr lang="ru-RU" sz="2800" dirty="0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pic>
        <p:nvPicPr>
          <p:cNvPr id="5" name="Picture 4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AE58D6AC-B96B-5F25-3F74-3E81BA2E02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араллелограмм 14">
            <a:extLst>
              <a:ext uri="{FF2B5EF4-FFF2-40B4-BE49-F238E27FC236}">
                <a16:creationId xmlns:a16="http://schemas.microsoft.com/office/drawing/2014/main" id="{85EDA358-B48E-59C9-0BED-F89002113AC1}"/>
              </a:ext>
            </a:extLst>
          </p:cNvPr>
          <p:cNvSpPr/>
          <p:nvPr/>
        </p:nvSpPr>
        <p:spPr>
          <a:xfrm>
            <a:off x="187700" y="476250"/>
            <a:ext cx="4370293" cy="840440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98C11BB-272A-59B7-CEBD-DE17556A6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14" y="349476"/>
            <a:ext cx="4256315" cy="1048658"/>
          </a:xfrm>
        </p:spPr>
        <p:txBody>
          <a:bodyPr/>
          <a:lstStyle/>
          <a:p>
            <a:pPr algn="l"/>
            <a:r>
              <a:rPr lang="ru-RU" dirty="0">
                <a:latin typeface="Consolas"/>
                <a:cs typeface="Calibri Light"/>
              </a:rPr>
              <a:t>Концепция</a:t>
            </a:r>
            <a:endParaRPr lang="ru-RU" dirty="0">
              <a:latin typeface="Consolas"/>
            </a:endParaRPr>
          </a:p>
        </p:txBody>
      </p:sp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134A430D-92A2-8548-0839-0AF3CE7BBB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pic>
        <p:nvPicPr>
          <p:cNvPr id="1028" name="Picture 4" descr="Знакомство в Интернете. Возможно ли серьезное продолжение? | Мужчина и  женщина | ШколаЖизни.ру">
            <a:extLst>
              <a:ext uri="{FF2B5EF4-FFF2-40B4-BE49-F238E27FC236}">
                <a16:creationId xmlns:a16="http://schemas.microsoft.com/office/drawing/2014/main" id="{76835BD3-37DA-8B37-2CFF-29AEE80B5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991" y="1822379"/>
            <a:ext cx="3969789" cy="264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План ответа Потребности и интересы человека">
            <a:extLst>
              <a:ext uri="{FF2B5EF4-FFF2-40B4-BE49-F238E27FC236}">
                <a16:creationId xmlns:a16="http://schemas.microsoft.com/office/drawing/2014/main" id="{00F38316-47FF-3A98-011A-5B641BC41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052" y="3360576"/>
            <a:ext cx="302895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59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араллелограмм 2">
            <a:extLst>
              <a:ext uri="{FF2B5EF4-FFF2-40B4-BE49-F238E27FC236}">
                <a16:creationId xmlns:a16="http://schemas.microsoft.com/office/drawing/2014/main" id="{4051F1C9-353E-A695-8A7A-C1CCF21F52AB}"/>
              </a:ext>
            </a:extLst>
          </p:cNvPr>
          <p:cNvSpPr/>
          <p:nvPr/>
        </p:nvSpPr>
        <p:spPr>
          <a:xfrm>
            <a:off x="187700" y="476250"/>
            <a:ext cx="4964204" cy="907675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98C11BB-272A-59B7-CEBD-DE17556A6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14" y="349476"/>
            <a:ext cx="4861432" cy="1048658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latin typeface="Consolas"/>
                <a:cs typeface="Calibri Light"/>
              </a:rPr>
              <a:t>Актуальность</a:t>
            </a:r>
            <a:endParaRPr lang="ru-RU">
              <a:latin typeface="Consolas"/>
            </a:endParaRPr>
          </a:p>
        </p:txBody>
      </p:sp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18A11186-16EF-332C-C72D-D3393E045F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pic>
        <p:nvPicPr>
          <p:cNvPr id="2050" name="Picture 2" descr="Не жизнь, а мучение. Ученые выяснили, как убивает одиночество - РИА  Новости, 03.03.2020">
            <a:extLst>
              <a:ext uri="{FF2B5EF4-FFF2-40B4-BE49-F238E27FC236}">
                <a16:creationId xmlns:a16="http://schemas.microsoft.com/office/drawing/2014/main" id="{C9A14E5D-BB34-45B4-65C6-4651733B0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66" y="1677469"/>
            <a:ext cx="5066522" cy="284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Антропофобия - это боязнь чего? Боязнь людей: симптомы и лечение">
            <a:extLst>
              <a:ext uri="{FF2B5EF4-FFF2-40B4-BE49-F238E27FC236}">
                <a16:creationId xmlns:a16="http://schemas.microsoft.com/office/drawing/2014/main" id="{BC1BDB9C-5BF1-CC00-50AC-426F4A110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734" y="3007895"/>
            <a:ext cx="5455881" cy="364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041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араллелограмм 5">
            <a:extLst>
              <a:ext uri="{FF2B5EF4-FFF2-40B4-BE49-F238E27FC236}">
                <a16:creationId xmlns:a16="http://schemas.microsoft.com/office/drawing/2014/main" id="{FB1D285A-B64B-8DAB-19CB-E124BC0F9B47}"/>
              </a:ext>
            </a:extLst>
          </p:cNvPr>
          <p:cNvSpPr/>
          <p:nvPr/>
        </p:nvSpPr>
        <p:spPr>
          <a:xfrm>
            <a:off x="8406" y="409015"/>
            <a:ext cx="4280646" cy="1445557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98C11BB-272A-59B7-CEBD-DE17556A6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14" y="349476"/>
            <a:ext cx="3662404" cy="1552922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latin typeface="Consolas"/>
                <a:cs typeface="Calibri Light"/>
              </a:rPr>
              <a:t>Целевая аудитория</a:t>
            </a:r>
            <a:endParaRPr lang="ru-RU" dirty="0" err="1">
              <a:latin typeface="Consolas"/>
            </a:endParaRPr>
          </a:p>
        </p:txBody>
      </p:sp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ABE99531-4500-5858-1F7A-F3B137BA2F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59F26B0-52BF-4F55-A908-3BC5776ABF76}"/>
              </a:ext>
            </a:extLst>
          </p:cNvPr>
          <p:cNvGrpSpPr/>
          <p:nvPr/>
        </p:nvGrpSpPr>
        <p:grpSpPr>
          <a:xfrm>
            <a:off x="6314512" y="3748939"/>
            <a:ext cx="5159829" cy="2573366"/>
            <a:chOff x="657712" y="3555774"/>
            <a:chExt cx="5905500" cy="2952750"/>
          </a:xfrm>
        </p:grpSpPr>
        <p:pic>
          <p:nvPicPr>
            <p:cNvPr id="7" name="Picture 2" descr="Мои интересы: 8.Мои интересы: Зингер Анна">
              <a:extLst>
                <a:ext uri="{FF2B5EF4-FFF2-40B4-BE49-F238E27FC236}">
                  <a16:creationId xmlns:a16="http://schemas.microsoft.com/office/drawing/2014/main" id="{CA940576-13ED-66EB-4EA6-61B729E2E5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7712" y="3555774"/>
              <a:ext cx="5905500" cy="2952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F5D757-D7E6-6A09-F445-89AAA8235F5C}"/>
                </a:ext>
              </a:extLst>
            </p:cNvPr>
            <p:cNvSpPr/>
            <p:nvPr/>
          </p:nvSpPr>
          <p:spPr>
            <a:xfrm>
              <a:off x="657712" y="3573624"/>
              <a:ext cx="746449" cy="485192"/>
            </a:xfrm>
            <a:prstGeom prst="rect">
              <a:avLst/>
            </a:prstGeom>
            <a:solidFill>
              <a:srgbClr val="FEF9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3074" name="Picture 2" descr="Более 10 001 200 работ на тему «люди»: стоковые видео и киноматериалы  royalty-free - iStock">
            <a:extLst>
              <a:ext uri="{FF2B5EF4-FFF2-40B4-BE49-F238E27FC236}">
                <a16:creationId xmlns:a16="http://schemas.microsoft.com/office/drawing/2014/main" id="{1463C884-7421-B8CC-65E3-DE6EC18DA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59" y="2212403"/>
            <a:ext cx="4876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694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араллелограмм 16">
            <a:extLst>
              <a:ext uri="{FF2B5EF4-FFF2-40B4-BE49-F238E27FC236}">
                <a16:creationId xmlns:a16="http://schemas.microsoft.com/office/drawing/2014/main" id="{3D4E987D-89B3-C35F-4490-E85492715B4C}"/>
              </a:ext>
            </a:extLst>
          </p:cNvPr>
          <p:cNvSpPr/>
          <p:nvPr/>
        </p:nvSpPr>
        <p:spPr>
          <a:xfrm>
            <a:off x="8406" y="431427"/>
            <a:ext cx="5719738" cy="1378321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98C11BB-272A-59B7-CEBD-DE17556A6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250" y="349476"/>
            <a:ext cx="5141166" cy="1552923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latin typeface="Consolas"/>
                <a:cs typeface="Calibri Light"/>
              </a:rPr>
              <a:t>Что мы использовали?</a:t>
            </a:r>
            <a:endParaRPr lang="ru-RU" dirty="0">
              <a:latin typeface="Consolas"/>
            </a:endParaRPr>
          </a:p>
        </p:txBody>
      </p:sp>
      <p:pic>
        <p:nvPicPr>
          <p:cNvPr id="7" name="Picture 6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0984A9D5-378D-7B35-5E4D-9C12C235D3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pic>
        <p:nvPicPr>
          <p:cNvPr id="11" name="Picture 10" descr="A logo with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2A32D355-88BE-81E8-2E34-1CCEFE02EB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259" y="2393302"/>
            <a:ext cx="2071396" cy="2071396"/>
          </a:xfrm>
          <a:prstGeom prst="rect">
            <a:avLst/>
          </a:prstGeom>
        </p:spPr>
      </p:pic>
      <p:pic>
        <p:nvPicPr>
          <p:cNvPr id="4098" name="Picture 2" descr="SQLite - что это: обзор на реляционную базу данных с примерами">
            <a:extLst>
              <a:ext uri="{FF2B5EF4-FFF2-40B4-BE49-F238E27FC236}">
                <a16:creationId xmlns:a16="http://schemas.microsoft.com/office/drawing/2014/main" id="{B060DD08-62EE-F1E7-D549-857897D79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461" y="4292016"/>
            <a:ext cx="3141307" cy="148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elegram — Википедия">
            <a:extLst>
              <a:ext uri="{FF2B5EF4-FFF2-40B4-BE49-F238E27FC236}">
                <a16:creationId xmlns:a16="http://schemas.microsoft.com/office/drawing/2014/main" id="{8F919CE8-7AA2-C30A-EAE8-8305A39F4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942" y="112058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iogram | Python | Примеры | dockhost.ru">
            <a:extLst>
              <a:ext uri="{FF2B5EF4-FFF2-40B4-BE49-F238E27FC236}">
                <a16:creationId xmlns:a16="http://schemas.microsoft.com/office/drawing/2014/main" id="{8681115B-136A-D484-BB5B-57351FFC3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256" y="3966878"/>
            <a:ext cx="2137488" cy="213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What is JSON? The most important questions explained simply ✓">
            <a:extLst>
              <a:ext uri="{FF2B5EF4-FFF2-40B4-BE49-F238E27FC236}">
                <a16:creationId xmlns:a16="http://schemas.microsoft.com/office/drawing/2014/main" id="{0BE991EF-CD52-BF0C-F441-CB0E06DB8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87" y="4883855"/>
            <a:ext cx="3442218" cy="143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91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941F021C-9689-C822-DCF8-2A719DE6F211}"/>
              </a:ext>
            </a:extLst>
          </p:cNvPr>
          <p:cNvSpPr/>
          <p:nvPr/>
        </p:nvSpPr>
        <p:spPr>
          <a:xfrm>
            <a:off x="187700" y="476250"/>
            <a:ext cx="3047999" cy="907675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98C11BB-272A-59B7-CEBD-DE17556A6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14" y="349476"/>
            <a:ext cx="4256315" cy="1048658"/>
          </a:xfrm>
        </p:spPr>
        <p:txBody>
          <a:bodyPr/>
          <a:lstStyle/>
          <a:p>
            <a:pPr algn="l"/>
            <a:r>
              <a:rPr lang="ru-RU" dirty="0">
                <a:latin typeface="Consolas"/>
                <a:cs typeface="Calibri Light"/>
              </a:rPr>
              <a:t>Задачи</a:t>
            </a:r>
            <a:endParaRPr lang="ru-RU" dirty="0">
              <a:latin typeface="Consolas"/>
            </a:endParaRPr>
          </a:p>
        </p:txBody>
      </p:sp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6FEA258E-D607-B27E-7D8F-D6351EF142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4A723A-B483-AC99-9039-B95AD21BBD32}"/>
              </a:ext>
            </a:extLst>
          </p:cNvPr>
          <p:cNvSpPr txBox="1"/>
          <p:nvPr/>
        </p:nvSpPr>
        <p:spPr>
          <a:xfrm>
            <a:off x="577877" y="1822379"/>
            <a:ext cx="4330025" cy="415498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/>
              <a:t>Разработка библиотеки для создания пользователей и связи с </a:t>
            </a:r>
            <a:r>
              <a:rPr lang="ru-RU" sz="2400" dirty="0" err="1"/>
              <a:t>бд</a:t>
            </a:r>
            <a:r>
              <a:rPr lang="ru-RU" sz="2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Разработка асинхронных методов обработки сообщений для </a:t>
            </a:r>
            <a:r>
              <a:rPr lang="en-US" sz="2400" dirty="0" err="1"/>
              <a:t>aiogram</a:t>
            </a:r>
            <a:r>
              <a:rPr lang="en-US" sz="2400" dirty="0"/>
              <a:t>.</a:t>
            </a:r>
            <a:endParaRPr lang="ru-RU" sz="2400" dirty="0"/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Объединение.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Тестирование.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Разработка метода, чтобы бороться со спамом.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ru-RU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90E5C-168C-98A2-C91B-8187F1A9CE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9038"/>
          <a:stretch/>
        </p:blipFill>
        <p:spPr>
          <a:xfrm>
            <a:off x="4988621" y="2042662"/>
            <a:ext cx="6475445" cy="9180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8A1DCF-FD7A-555C-59F3-02CEF0DC05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953" y="4548182"/>
            <a:ext cx="4407823" cy="21612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652E4D-0453-CC35-473F-FE5EC3B82F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3673" y="222972"/>
            <a:ext cx="3123420" cy="15994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06666-1DB6-B8A6-450F-1A40D73EBAC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15340" b="13767"/>
          <a:stretch/>
        </p:blipFill>
        <p:spPr>
          <a:xfrm>
            <a:off x="5102924" y="3149614"/>
            <a:ext cx="2996047" cy="126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02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9E33CB2D-7D92-6884-382E-43DA4481F6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sp>
        <p:nvSpPr>
          <p:cNvPr id="11" name="Параллелограмм 4">
            <a:extLst>
              <a:ext uri="{FF2B5EF4-FFF2-40B4-BE49-F238E27FC236}">
                <a16:creationId xmlns:a16="http://schemas.microsoft.com/office/drawing/2014/main" id="{09B4BCE2-28C9-3F31-2B6E-5F903ED4B533}"/>
              </a:ext>
            </a:extLst>
          </p:cNvPr>
          <p:cNvSpPr/>
          <p:nvPr/>
        </p:nvSpPr>
        <p:spPr>
          <a:xfrm>
            <a:off x="187700" y="476250"/>
            <a:ext cx="3124667" cy="907675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Заголовок 7">
            <a:extLst>
              <a:ext uri="{FF2B5EF4-FFF2-40B4-BE49-F238E27FC236}">
                <a16:creationId xmlns:a16="http://schemas.microsoft.com/office/drawing/2014/main" id="{CD1E0D1F-DEA6-F85B-926C-E2B3CCF34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15" y="349476"/>
            <a:ext cx="3018452" cy="1048658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latin typeface="Consolas"/>
                <a:cs typeface="Calibri Light"/>
              </a:rPr>
              <a:t>Продукт</a:t>
            </a:r>
            <a:endParaRPr lang="ru-RU" dirty="0">
              <a:latin typeface="Consolas"/>
            </a:endParaRPr>
          </a:p>
        </p:txBody>
      </p:sp>
      <p:pic>
        <p:nvPicPr>
          <p:cNvPr id="3" name="IMG_1017">
            <a:hlinkClick r:id="" action="ppaction://media"/>
            <a:extLst>
              <a:ext uri="{FF2B5EF4-FFF2-40B4-BE49-F238E27FC236}">
                <a16:creationId xmlns:a16="http://schemas.microsoft.com/office/drawing/2014/main" id="{F7DDE810-E34C-46EB-DB49-CFBE78DC0C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402.33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97752" y="2148839"/>
            <a:ext cx="2316141" cy="4232911"/>
          </a:xfrm>
          <a:prstGeom prst="rect">
            <a:avLst/>
          </a:prstGeom>
        </p:spPr>
      </p:pic>
      <p:pic>
        <p:nvPicPr>
          <p:cNvPr id="7" name="IMG_1017">
            <a:hlinkClick r:id="" action="ppaction://media"/>
            <a:extLst>
              <a:ext uri="{FF2B5EF4-FFF2-40B4-BE49-F238E27FC236}">
                <a16:creationId xmlns:a16="http://schemas.microsoft.com/office/drawing/2014/main" id="{F1B38101-DFE6-3D6B-B25F-E4EC808BE0A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98" end="8349.3333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5195" y="2142555"/>
            <a:ext cx="2316141" cy="4232910"/>
          </a:xfrm>
          <a:prstGeom prst="rect">
            <a:avLst/>
          </a:prstGeom>
        </p:spPr>
      </p:pic>
      <p:pic>
        <p:nvPicPr>
          <p:cNvPr id="8" name="IMG_1017">
            <a:hlinkClick r:id="" action="ppaction://media"/>
            <a:extLst>
              <a:ext uri="{FF2B5EF4-FFF2-40B4-BE49-F238E27FC236}">
                <a16:creationId xmlns:a16="http://schemas.microsoft.com/office/drawing/2014/main" id="{23F39103-F23F-3B2E-51B3-35A4926917A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4117" end="1529.333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40309" y="2142555"/>
            <a:ext cx="2316141" cy="4232910"/>
          </a:xfrm>
          <a:prstGeom prst="rect">
            <a:avLst/>
          </a:prstGeom>
        </p:spPr>
      </p:pic>
      <p:pic>
        <p:nvPicPr>
          <p:cNvPr id="10" name="IMG_1023">
            <a:hlinkClick r:id="" action="ppaction://media"/>
            <a:extLst>
              <a:ext uri="{FF2B5EF4-FFF2-40B4-BE49-F238E27FC236}">
                <a16:creationId xmlns:a16="http://schemas.microsoft.com/office/drawing/2014/main" id="{3C219347-E4B2-D563-EE30-E9F84E0A3AF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04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082865" y="2142556"/>
            <a:ext cx="2316140" cy="42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3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8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741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7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5204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735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D4B5E-0B82-2C2E-C66E-FCE9BBD05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CF94AB9B-285A-E5B6-34C1-8269EB12F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pic>
        <p:nvPicPr>
          <p:cNvPr id="2" name="Picture 1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5CBAB847-E604-8565-25E2-493182B69E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sp>
        <p:nvSpPr>
          <p:cNvPr id="11" name="Параллелограмм 4">
            <a:extLst>
              <a:ext uri="{FF2B5EF4-FFF2-40B4-BE49-F238E27FC236}">
                <a16:creationId xmlns:a16="http://schemas.microsoft.com/office/drawing/2014/main" id="{37AAF363-DAE5-C4B8-1683-FE7DA170D40D}"/>
              </a:ext>
            </a:extLst>
          </p:cNvPr>
          <p:cNvSpPr/>
          <p:nvPr/>
        </p:nvSpPr>
        <p:spPr>
          <a:xfrm>
            <a:off x="187700" y="476250"/>
            <a:ext cx="3713740" cy="1586230"/>
          </a:xfrm>
          <a:prstGeom prst="parallelogram">
            <a:avLst/>
          </a:prstGeom>
          <a:solidFill>
            <a:srgbClr val="B2D19F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Заголовок 7">
            <a:extLst>
              <a:ext uri="{FF2B5EF4-FFF2-40B4-BE49-F238E27FC236}">
                <a16:creationId xmlns:a16="http://schemas.microsoft.com/office/drawing/2014/main" id="{AE71696E-21B9-12A3-B137-78060F8C8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165" y="349476"/>
            <a:ext cx="3309257" cy="1713004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latin typeface="Consolas"/>
                <a:cs typeface="Calibri Light"/>
              </a:rPr>
              <a:t>Планы на будущее</a:t>
            </a:r>
            <a:endParaRPr lang="ru-RU" dirty="0">
              <a:latin typeface="Consola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89D922-1CAB-9BF1-C9ED-E8E0B9A77DD4}"/>
              </a:ext>
            </a:extLst>
          </p:cNvPr>
          <p:cNvSpPr txBox="1"/>
          <p:nvPr/>
        </p:nvSpPr>
        <p:spPr>
          <a:xfrm>
            <a:off x="542419" y="2855169"/>
            <a:ext cx="671804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4000" dirty="0"/>
              <a:t>Исправить ошибки.</a:t>
            </a:r>
            <a:endParaRPr lang="en-US" sz="4000" dirty="0"/>
          </a:p>
          <a:p>
            <a:pPr marL="342900" indent="-342900">
              <a:buFont typeface="+mj-lt"/>
              <a:buAutoNum type="arabicPeriod"/>
            </a:pPr>
            <a:r>
              <a:rPr lang="ru-RU" sz="4000" dirty="0"/>
              <a:t>Оптимизировать код.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000" dirty="0"/>
              <a:t>Добавить больше «проверок на дурака».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000" dirty="0" err="1"/>
              <a:t>Популиризировать</a:t>
            </a:r>
            <a:r>
              <a:rPr lang="ru-RU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427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68261" y="3432289"/>
            <a:ext cx="8651385" cy="144912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z="4800" dirty="0">
                <a:latin typeface="Consolas"/>
                <a:cs typeface="Calibri Light"/>
              </a:rPr>
              <a:t>Спасибо за внимание!</a:t>
            </a:r>
            <a:endParaRPr lang="ru-RU" dirty="0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9D0C49B5-CAE7-CFA3-8669-27581EC4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115" y="348680"/>
            <a:ext cx="3309257" cy="1044354"/>
          </a:xfrm>
          <a:prstGeom prst="rect">
            <a:avLst/>
          </a:prstGeom>
        </p:spPr>
      </p:pic>
      <p:pic>
        <p:nvPicPr>
          <p:cNvPr id="3" name="Picture 2" descr="A logo with different shapes and colors&#10;&#10;Description automatically generated">
            <a:extLst>
              <a:ext uri="{FF2B5EF4-FFF2-40B4-BE49-F238E27FC236}">
                <a16:creationId xmlns:a16="http://schemas.microsoft.com/office/drawing/2014/main" id="{855B9A0C-6CB0-8040-1BDC-F911BD256F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7" r="26635"/>
          <a:stretch/>
        </p:blipFill>
        <p:spPr>
          <a:xfrm>
            <a:off x="9082865" y="367658"/>
            <a:ext cx="2612969" cy="145472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B632DCA-68C1-A54D-656D-CCB64482D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66" y="367658"/>
            <a:ext cx="3309257" cy="3309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8903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74</Words>
  <Application>Microsoft Office PowerPoint</Application>
  <PresentationFormat>Widescreen</PresentationFormat>
  <Paragraphs>20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Consolas</vt:lpstr>
      <vt:lpstr>Тема Office</vt:lpstr>
      <vt:lpstr>OtdaiVinchik -бот для знакомств по интересам.</vt:lpstr>
      <vt:lpstr>Концепция</vt:lpstr>
      <vt:lpstr>Актуальность</vt:lpstr>
      <vt:lpstr>Целевая аудитория</vt:lpstr>
      <vt:lpstr>Что мы использовали?</vt:lpstr>
      <vt:lpstr>Задачи</vt:lpstr>
      <vt:lpstr>Продукт</vt:lpstr>
      <vt:lpstr>Планы на будущее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</dc:title>
  <dc:creator>Gleb Zenkov</dc:creator>
  <cp:lastModifiedBy>Gleb Zenkov</cp:lastModifiedBy>
  <cp:revision>538</cp:revision>
  <dcterms:created xsi:type="dcterms:W3CDTF">2012-07-30T23:42:41Z</dcterms:created>
  <dcterms:modified xsi:type="dcterms:W3CDTF">2025-05-16T13:14:29Z</dcterms:modified>
</cp:coreProperties>
</file>

<file path=docProps/thumbnail.jpeg>
</file>